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600650" cy="21599525"/>
  <p:notesSz cx="6858000" cy="9144000"/>
  <p:defaultTextStyle>
    <a:defPPr>
      <a:defRPr lang="es-ES"/>
    </a:defPPr>
    <a:lvl1pPr marL="0" algn="l" defTabSz="2505547" rtl="0" eaLnBrk="1" latinLnBrk="0" hangingPunct="1">
      <a:defRPr sz="4932" kern="1200">
        <a:solidFill>
          <a:schemeClr val="tx1"/>
        </a:solidFill>
        <a:latin typeface="+mn-lt"/>
        <a:ea typeface="+mn-ea"/>
        <a:cs typeface="+mn-cs"/>
      </a:defRPr>
    </a:lvl1pPr>
    <a:lvl2pPr marL="1252774" algn="l" defTabSz="2505547" rtl="0" eaLnBrk="1" latinLnBrk="0" hangingPunct="1">
      <a:defRPr sz="4932" kern="1200">
        <a:solidFill>
          <a:schemeClr val="tx1"/>
        </a:solidFill>
        <a:latin typeface="+mn-lt"/>
        <a:ea typeface="+mn-ea"/>
        <a:cs typeface="+mn-cs"/>
      </a:defRPr>
    </a:lvl2pPr>
    <a:lvl3pPr marL="2505547" algn="l" defTabSz="2505547" rtl="0" eaLnBrk="1" latinLnBrk="0" hangingPunct="1">
      <a:defRPr sz="4932" kern="1200">
        <a:solidFill>
          <a:schemeClr val="tx1"/>
        </a:solidFill>
        <a:latin typeface="+mn-lt"/>
        <a:ea typeface="+mn-ea"/>
        <a:cs typeface="+mn-cs"/>
      </a:defRPr>
    </a:lvl3pPr>
    <a:lvl4pPr marL="3758321" algn="l" defTabSz="2505547" rtl="0" eaLnBrk="1" latinLnBrk="0" hangingPunct="1">
      <a:defRPr sz="4932" kern="1200">
        <a:solidFill>
          <a:schemeClr val="tx1"/>
        </a:solidFill>
        <a:latin typeface="+mn-lt"/>
        <a:ea typeface="+mn-ea"/>
        <a:cs typeface="+mn-cs"/>
      </a:defRPr>
    </a:lvl4pPr>
    <a:lvl5pPr marL="5011095" algn="l" defTabSz="2505547" rtl="0" eaLnBrk="1" latinLnBrk="0" hangingPunct="1">
      <a:defRPr sz="4932" kern="1200">
        <a:solidFill>
          <a:schemeClr val="tx1"/>
        </a:solidFill>
        <a:latin typeface="+mn-lt"/>
        <a:ea typeface="+mn-ea"/>
        <a:cs typeface="+mn-cs"/>
      </a:defRPr>
    </a:lvl5pPr>
    <a:lvl6pPr marL="6263869" algn="l" defTabSz="2505547" rtl="0" eaLnBrk="1" latinLnBrk="0" hangingPunct="1">
      <a:defRPr sz="4932" kern="1200">
        <a:solidFill>
          <a:schemeClr val="tx1"/>
        </a:solidFill>
        <a:latin typeface="+mn-lt"/>
        <a:ea typeface="+mn-ea"/>
        <a:cs typeface="+mn-cs"/>
      </a:defRPr>
    </a:lvl6pPr>
    <a:lvl7pPr marL="7516642" algn="l" defTabSz="2505547" rtl="0" eaLnBrk="1" latinLnBrk="0" hangingPunct="1">
      <a:defRPr sz="4932" kern="1200">
        <a:solidFill>
          <a:schemeClr val="tx1"/>
        </a:solidFill>
        <a:latin typeface="+mn-lt"/>
        <a:ea typeface="+mn-ea"/>
        <a:cs typeface="+mn-cs"/>
      </a:defRPr>
    </a:lvl7pPr>
    <a:lvl8pPr marL="8769416" algn="l" defTabSz="2505547" rtl="0" eaLnBrk="1" latinLnBrk="0" hangingPunct="1">
      <a:defRPr sz="4932" kern="1200">
        <a:solidFill>
          <a:schemeClr val="tx1"/>
        </a:solidFill>
        <a:latin typeface="+mn-lt"/>
        <a:ea typeface="+mn-ea"/>
        <a:cs typeface="+mn-cs"/>
      </a:defRPr>
    </a:lvl8pPr>
    <a:lvl9pPr marL="10022190" algn="l" defTabSz="2505547" rtl="0" eaLnBrk="1" latinLnBrk="0" hangingPunct="1">
      <a:defRPr sz="493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803" userDrawn="1">
          <p15:clr>
            <a:srgbClr val="A4A3A4"/>
          </p15:clr>
        </p15:guide>
        <p15:guide id="2" pos="963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DFC6"/>
    <a:srgbClr val="00793A"/>
    <a:srgbClr val="007194"/>
    <a:srgbClr val="E8CABC"/>
    <a:srgbClr val="A75F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24" d="100"/>
          <a:sy n="24" d="100"/>
        </p:scale>
        <p:origin x="1110" y="42"/>
      </p:cViewPr>
      <p:guideLst>
        <p:guide orient="horz" pos="6803"/>
        <p:guide pos="96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95049" y="3534924"/>
            <a:ext cx="26010553" cy="7519835"/>
          </a:xfrm>
        </p:spPr>
        <p:txBody>
          <a:bodyPr anchor="b"/>
          <a:lstStyle>
            <a:lvl1pPr algn="ctr">
              <a:defRPr sz="1889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25081" y="11344752"/>
            <a:ext cx="22950488" cy="5214884"/>
          </a:xfrm>
        </p:spPr>
        <p:txBody>
          <a:bodyPr/>
          <a:lstStyle>
            <a:lvl1pPr marL="0" indent="0" algn="ctr">
              <a:buNone/>
              <a:defRPr sz="7559"/>
            </a:lvl1pPr>
            <a:lvl2pPr marL="1439951" indent="0" algn="ctr">
              <a:buNone/>
              <a:defRPr sz="6299"/>
            </a:lvl2pPr>
            <a:lvl3pPr marL="2879903" indent="0" algn="ctr">
              <a:buNone/>
              <a:defRPr sz="5669"/>
            </a:lvl3pPr>
            <a:lvl4pPr marL="4319854" indent="0" algn="ctr">
              <a:buNone/>
              <a:defRPr sz="5039"/>
            </a:lvl4pPr>
            <a:lvl5pPr marL="5759806" indent="0" algn="ctr">
              <a:buNone/>
              <a:defRPr sz="5039"/>
            </a:lvl5pPr>
            <a:lvl6pPr marL="7199757" indent="0" algn="ctr">
              <a:buNone/>
              <a:defRPr sz="5039"/>
            </a:lvl6pPr>
            <a:lvl7pPr marL="8639708" indent="0" algn="ctr">
              <a:buNone/>
              <a:defRPr sz="5039"/>
            </a:lvl7pPr>
            <a:lvl8pPr marL="10079660" indent="0" algn="ctr">
              <a:buNone/>
              <a:defRPr sz="5039"/>
            </a:lvl8pPr>
            <a:lvl9pPr marL="11519611" indent="0" algn="ctr">
              <a:buNone/>
              <a:defRPr sz="5039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4196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2982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898592" y="1149975"/>
            <a:ext cx="6598265" cy="1830459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03797" y="1149975"/>
            <a:ext cx="19412287" cy="18304599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5141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8924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7858" y="5384888"/>
            <a:ext cx="26393061" cy="8984801"/>
          </a:xfrm>
        </p:spPr>
        <p:txBody>
          <a:bodyPr anchor="b"/>
          <a:lstStyle>
            <a:lvl1pPr>
              <a:defRPr sz="1889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7858" y="14454688"/>
            <a:ext cx="26393061" cy="4724895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39951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7990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19854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4pPr>
            <a:lvl5pPr marL="5759806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5pPr>
            <a:lvl6pPr marL="7199757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6pPr>
            <a:lvl7pPr marL="8639708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7pPr>
            <a:lvl8pPr marL="10079660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8pPr>
            <a:lvl9pPr marL="11519611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4611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03795" y="5749874"/>
            <a:ext cx="13005276" cy="137047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91579" y="5749874"/>
            <a:ext cx="13005276" cy="137047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8194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780" y="1149979"/>
            <a:ext cx="26393061" cy="417491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7784" y="5294885"/>
            <a:ext cx="12945507" cy="2594941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39951" indent="0">
              <a:buNone/>
              <a:defRPr sz="6299" b="1"/>
            </a:lvl2pPr>
            <a:lvl3pPr marL="2879903" indent="0">
              <a:buNone/>
              <a:defRPr sz="5669" b="1"/>
            </a:lvl3pPr>
            <a:lvl4pPr marL="4319854" indent="0">
              <a:buNone/>
              <a:defRPr sz="5039" b="1"/>
            </a:lvl4pPr>
            <a:lvl5pPr marL="5759806" indent="0">
              <a:buNone/>
              <a:defRPr sz="5039" b="1"/>
            </a:lvl5pPr>
            <a:lvl6pPr marL="7199757" indent="0">
              <a:buNone/>
              <a:defRPr sz="5039" b="1"/>
            </a:lvl6pPr>
            <a:lvl7pPr marL="8639708" indent="0">
              <a:buNone/>
              <a:defRPr sz="5039" b="1"/>
            </a:lvl7pPr>
            <a:lvl8pPr marL="10079660" indent="0">
              <a:buNone/>
              <a:defRPr sz="5039" b="1"/>
            </a:lvl8pPr>
            <a:lvl9pPr marL="11519611" indent="0">
              <a:buNone/>
              <a:defRPr sz="5039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07784" y="7889827"/>
            <a:ext cx="12945507" cy="1160474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491581" y="5294885"/>
            <a:ext cx="13009262" cy="2594941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39951" indent="0">
              <a:buNone/>
              <a:defRPr sz="6299" b="1"/>
            </a:lvl2pPr>
            <a:lvl3pPr marL="2879903" indent="0">
              <a:buNone/>
              <a:defRPr sz="5669" b="1"/>
            </a:lvl3pPr>
            <a:lvl4pPr marL="4319854" indent="0">
              <a:buNone/>
              <a:defRPr sz="5039" b="1"/>
            </a:lvl4pPr>
            <a:lvl5pPr marL="5759806" indent="0">
              <a:buNone/>
              <a:defRPr sz="5039" b="1"/>
            </a:lvl5pPr>
            <a:lvl6pPr marL="7199757" indent="0">
              <a:buNone/>
              <a:defRPr sz="5039" b="1"/>
            </a:lvl6pPr>
            <a:lvl7pPr marL="8639708" indent="0">
              <a:buNone/>
              <a:defRPr sz="5039" b="1"/>
            </a:lvl7pPr>
            <a:lvl8pPr marL="10079660" indent="0">
              <a:buNone/>
              <a:defRPr sz="5039" b="1"/>
            </a:lvl8pPr>
            <a:lvl9pPr marL="11519611" indent="0">
              <a:buNone/>
              <a:defRPr sz="5039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491581" y="7889827"/>
            <a:ext cx="13009262" cy="1160474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0027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5161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1021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780" y="1439968"/>
            <a:ext cx="9869506" cy="5039889"/>
          </a:xfrm>
        </p:spPr>
        <p:txBody>
          <a:bodyPr anchor="b"/>
          <a:lstStyle>
            <a:lvl1pPr>
              <a:defRPr sz="1007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09262" y="3109937"/>
            <a:ext cx="15491579" cy="15349662"/>
          </a:xfrm>
        </p:spPr>
        <p:txBody>
          <a:bodyPr/>
          <a:lstStyle>
            <a:lvl1pPr>
              <a:defRPr sz="10078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7780" y="6479857"/>
            <a:ext cx="9869506" cy="12004738"/>
          </a:xfrm>
        </p:spPr>
        <p:txBody>
          <a:bodyPr/>
          <a:lstStyle>
            <a:lvl1pPr marL="0" indent="0">
              <a:buNone/>
              <a:defRPr sz="5039"/>
            </a:lvl1pPr>
            <a:lvl2pPr marL="1439951" indent="0">
              <a:buNone/>
              <a:defRPr sz="4409"/>
            </a:lvl2pPr>
            <a:lvl3pPr marL="2879903" indent="0">
              <a:buNone/>
              <a:defRPr sz="3779"/>
            </a:lvl3pPr>
            <a:lvl4pPr marL="4319854" indent="0">
              <a:buNone/>
              <a:defRPr sz="3150"/>
            </a:lvl4pPr>
            <a:lvl5pPr marL="5759806" indent="0">
              <a:buNone/>
              <a:defRPr sz="3150"/>
            </a:lvl5pPr>
            <a:lvl6pPr marL="7199757" indent="0">
              <a:buNone/>
              <a:defRPr sz="3150"/>
            </a:lvl6pPr>
            <a:lvl7pPr marL="8639708" indent="0">
              <a:buNone/>
              <a:defRPr sz="3150"/>
            </a:lvl7pPr>
            <a:lvl8pPr marL="10079660" indent="0">
              <a:buNone/>
              <a:defRPr sz="3150"/>
            </a:lvl8pPr>
            <a:lvl9pPr marL="11519611" indent="0">
              <a:buNone/>
              <a:defRPr sz="31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728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780" y="1439968"/>
            <a:ext cx="9869506" cy="5039889"/>
          </a:xfrm>
        </p:spPr>
        <p:txBody>
          <a:bodyPr anchor="b"/>
          <a:lstStyle>
            <a:lvl1pPr>
              <a:defRPr sz="1007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009262" y="3109937"/>
            <a:ext cx="15491579" cy="15349662"/>
          </a:xfrm>
        </p:spPr>
        <p:txBody>
          <a:bodyPr anchor="t"/>
          <a:lstStyle>
            <a:lvl1pPr marL="0" indent="0">
              <a:buNone/>
              <a:defRPr sz="10078"/>
            </a:lvl1pPr>
            <a:lvl2pPr marL="1439951" indent="0">
              <a:buNone/>
              <a:defRPr sz="8819"/>
            </a:lvl2pPr>
            <a:lvl3pPr marL="2879903" indent="0">
              <a:buNone/>
              <a:defRPr sz="7559"/>
            </a:lvl3pPr>
            <a:lvl4pPr marL="4319854" indent="0">
              <a:buNone/>
              <a:defRPr sz="6299"/>
            </a:lvl4pPr>
            <a:lvl5pPr marL="5759806" indent="0">
              <a:buNone/>
              <a:defRPr sz="6299"/>
            </a:lvl5pPr>
            <a:lvl6pPr marL="7199757" indent="0">
              <a:buNone/>
              <a:defRPr sz="6299"/>
            </a:lvl6pPr>
            <a:lvl7pPr marL="8639708" indent="0">
              <a:buNone/>
              <a:defRPr sz="6299"/>
            </a:lvl7pPr>
            <a:lvl8pPr marL="10079660" indent="0">
              <a:buNone/>
              <a:defRPr sz="6299"/>
            </a:lvl8pPr>
            <a:lvl9pPr marL="11519611" indent="0">
              <a:buNone/>
              <a:defRPr sz="6299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7780" y="6479857"/>
            <a:ext cx="9869506" cy="12004738"/>
          </a:xfrm>
        </p:spPr>
        <p:txBody>
          <a:bodyPr/>
          <a:lstStyle>
            <a:lvl1pPr marL="0" indent="0">
              <a:buNone/>
              <a:defRPr sz="5039"/>
            </a:lvl1pPr>
            <a:lvl2pPr marL="1439951" indent="0">
              <a:buNone/>
              <a:defRPr sz="4409"/>
            </a:lvl2pPr>
            <a:lvl3pPr marL="2879903" indent="0">
              <a:buNone/>
              <a:defRPr sz="3779"/>
            </a:lvl3pPr>
            <a:lvl4pPr marL="4319854" indent="0">
              <a:buNone/>
              <a:defRPr sz="3150"/>
            </a:lvl4pPr>
            <a:lvl5pPr marL="5759806" indent="0">
              <a:buNone/>
              <a:defRPr sz="3150"/>
            </a:lvl5pPr>
            <a:lvl6pPr marL="7199757" indent="0">
              <a:buNone/>
              <a:defRPr sz="3150"/>
            </a:lvl6pPr>
            <a:lvl7pPr marL="8639708" indent="0">
              <a:buNone/>
              <a:defRPr sz="3150"/>
            </a:lvl7pPr>
            <a:lvl8pPr marL="10079660" indent="0">
              <a:buNone/>
              <a:defRPr sz="3150"/>
            </a:lvl8pPr>
            <a:lvl9pPr marL="11519611" indent="0">
              <a:buNone/>
              <a:defRPr sz="31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7842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3795" y="1149979"/>
            <a:ext cx="26393061" cy="4174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3795" y="5749874"/>
            <a:ext cx="26393061" cy="13704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03795" y="20019564"/>
            <a:ext cx="6885146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BC55F-AB14-40BD-9BBD-04F565BB99F9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36466" y="20019564"/>
            <a:ext cx="10327719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11709" y="20019564"/>
            <a:ext cx="6885146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1219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79903" rtl="0" eaLnBrk="1" latinLnBrk="0" hangingPunct="1">
        <a:lnSpc>
          <a:spcPct val="90000"/>
        </a:lnSpc>
        <a:spcBef>
          <a:spcPct val="0"/>
        </a:spcBef>
        <a:buNone/>
        <a:defRPr sz="138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19976" indent="-719976" algn="l" defTabSz="2879903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59927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599879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39830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79781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19733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59684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799636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39587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39951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79903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19854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59806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199757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39708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79660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19611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/>
          <p:cNvGrpSpPr/>
          <p:nvPr/>
        </p:nvGrpSpPr>
        <p:grpSpPr>
          <a:xfrm>
            <a:off x="0" y="-1"/>
            <a:ext cx="30600650" cy="3461494"/>
            <a:chOff x="0" y="-1"/>
            <a:chExt cx="30600650" cy="3461494"/>
          </a:xfrm>
        </p:grpSpPr>
        <p:sp>
          <p:nvSpPr>
            <p:cNvPr id="5" name="Rectángulo 4"/>
            <p:cNvSpPr/>
            <p:nvPr/>
          </p:nvSpPr>
          <p:spPr>
            <a:xfrm>
              <a:off x="0" y="-1"/>
              <a:ext cx="30600650" cy="360000"/>
            </a:xfrm>
            <a:prstGeom prst="rect">
              <a:avLst/>
            </a:prstGeom>
            <a:solidFill>
              <a:srgbClr val="0071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350" dirty="0"/>
            </a:p>
          </p:txBody>
        </p:sp>
        <p:sp>
          <p:nvSpPr>
            <p:cNvPr id="6" name="Rectángulo 5"/>
            <p:cNvSpPr/>
            <p:nvPr/>
          </p:nvSpPr>
          <p:spPr>
            <a:xfrm>
              <a:off x="0" y="311493"/>
              <a:ext cx="30600649" cy="3150000"/>
            </a:xfrm>
            <a:prstGeom prst="rect">
              <a:avLst/>
            </a:prstGeom>
            <a:solidFill>
              <a:srgbClr val="0079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350" dirty="0">
                <a:solidFill>
                  <a:srgbClr val="00793A"/>
                </a:solidFill>
              </a:endParaRPr>
            </a:p>
          </p:txBody>
        </p:sp>
      </p:grp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579136" y="551688"/>
            <a:ext cx="14760000" cy="2754380"/>
          </a:xfrm>
        </p:spPr>
        <p:txBody>
          <a:bodyPr anchor="ctr">
            <a:normAutofit/>
          </a:bodyPr>
          <a:lstStyle/>
          <a:p>
            <a:pPr algn="l"/>
            <a:r>
              <a:rPr lang="es-ES" sz="7200" b="1" dirty="0">
                <a:solidFill>
                  <a:schemeClr val="bg1"/>
                </a:solidFill>
              </a:rPr>
              <a:t>Título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0232000" y="629564"/>
            <a:ext cx="7200000" cy="891622"/>
          </a:xfrm>
        </p:spPr>
        <p:txBody>
          <a:bodyPr>
            <a:normAutofit/>
          </a:bodyPr>
          <a:lstStyle/>
          <a:p>
            <a:pPr algn="l"/>
            <a:r>
              <a:rPr lang="es-ES" sz="3200" dirty="0">
                <a:solidFill>
                  <a:schemeClr val="bg1"/>
                </a:solidFill>
              </a:rPr>
              <a:t>Nombres</a:t>
            </a:r>
          </a:p>
        </p:txBody>
      </p:sp>
      <p:sp>
        <p:nvSpPr>
          <p:cNvPr id="16" name="Subtítulo 2"/>
          <p:cNvSpPr txBox="1">
            <a:spLocks/>
          </p:cNvSpPr>
          <p:nvPr/>
        </p:nvSpPr>
        <p:spPr>
          <a:xfrm>
            <a:off x="20232000" y="1886493"/>
            <a:ext cx="7200000" cy="891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879903" rtl="0" eaLnBrk="1" latinLnBrk="0" hangingPunct="1">
              <a:lnSpc>
                <a:spcPct val="90000"/>
              </a:lnSpc>
              <a:spcBef>
                <a:spcPts val="3150"/>
              </a:spcBef>
              <a:buFont typeface="Arial" panose="020B0604020202020204" pitchFamily="34" charset="0"/>
              <a:buNone/>
              <a:defRPr sz="75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39951" indent="0" algn="ctr" defTabSz="2879903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62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79903" indent="0" algn="ctr" defTabSz="2879903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19854" indent="0" algn="ctr" defTabSz="2879903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0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59806" indent="0" algn="ctr" defTabSz="2879903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0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99757" indent="0" algn="ctr" defTabSz="2879903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0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639708" indent="0" algn="ctr" defTabSz="2879903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0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079660" indent="0" algn="ctr" defTabSz="2879903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0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519611" indent="0" algn="ctr" defTabSz="2879903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0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1600" dirty="0">
                <a:solidFill>
                  <a:schemeClr val="bg1"/>
                </a:solidFill>
              </a:rPr>
              <a:t>Filiaciones</a:t>
            </a:r>
          </a:p>
        </p:txBody>
      </p:sp>
      <p:grpSp>
        <p:nvGrpSpPr>
          <p:cNvPr id="19" name="Grupo 18"/>
          <p:cNvGrpSpPr/>
          <p:nvPr/>
        </p:nvGrpSpPr>
        <p:grpSpPr>
          <a:xfrm>
            <a:off x="0" y="3767729"/>
            <a:ext cx="18000000" cy="910516"/>
            <a:chOff x="0" y="3767729"/>
            <a:chExt cx="18000000" cy="910516"/>
          </a:xfrm>
        </p:grpSpPr>
        <p:sp>
          <p:nvSpPr>
            <p:cNvPr id="17" name="Rectángulo 16"/>
            <p:cNvSpPr/>
            <p:nvPr/>
          </p:nvSpPr>
          <p:spPr>
            <a:xfrm>
              <a:off x="0" y="3772987"/>
              <a:ext cx="18000000" cy="900000"/>
            </a:xfrm>
            <a:prstGeom prst="rect">
              <a:avLst/>
            </a:prstGeom>
            <a:solidFill>
              <a:srgbClr val="C0D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350"/>
            </a:p>
          </p:txBody>
        </p:sp>
        <p:pic>
          <p:nvPicPr>
            <p:cNvPr id="13" name="Imagen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48895" y="3767729"/>
              <a:ext cx="451105" cy="905258"/>
            </a:xfrm>
            <a:prstGeom prst="rect">
              <a:avLst/>
            </a:prstGeom>
          </p:spPr>
        </p:pic>
        <p:pic>
          <p:nvPicPr>
            <p:cNvPr id="14" name="Imagen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3772987"/>
              <a:ext cx="944882" cy="905258"/>
            </a:xfrm>
            <a:prstGeom prst="rect">
              <a:avLst/>
            </a:prstGeom>
          </p:spPr>
        </p:pic>
        <p:sp>
          <p:nvSpPr>
            <p:cNvPr id="18" name="CuadroTexto 17"/>
            <p:cNvSpPr txBox="1"/>
            <p:nvPr/>
          </p:nvSpPr>
          <p:spPr>
            <a:xfrm>
              <a:off x="1150140" y="3772622"/>
              <a:ext cx="14150185" cy="85132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s-ES" sz="4800" b="1" dirty="0">
                  <a:solidFill>
                    <a:srgbClr val="007194"/>
                  </a:solidFill>
                </a:rPr>
                <a:t>INTRODUCCIÓN</a:t>
              </a:r>
            </a:p>
          </p:txBody>
        </p:sp>
      </p:grpSp>
      <p:grpSp>
        <p:nvGrpSpPr>
          <p:cNvPr id="20" name="Grupo 19"/>
          <p:cNvGrpSpPr/>
          <p:nvPr/>
        </p:nvGrpSpPr>
        <p:grpSpPr>
          <a:xfrm>
            <a:off x="0" y="7343241"/>
            <a:ext cx="18000000" cy="910516"/>
            <a:chOff x="0" y="3767729"/>
            <a:chExt cx="18000000" cy="910516"/>
          </a:xfrm>
        </p:grpSpPr>
        <p:sp>
          <p:nvSpPr>
            <p:cNvPr id="21" name="Rectángulo 20"/>
            <p:cNvSpPr/>
            <p:nvPr/>
          </p:nvSpPr>
          <p:spPr>
            <a:xfrm>
              <a:off x="0" y="3772987"/>
              <a:ext cx="18000000" cy="900000"/>
            </a:xfrm>
            <a:prstGeom prst="rect">
              <a:avLst/>
            </a:prstGeom>
            <a:solidFill>
              <a:srgbClr val="C0D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350"/>
            </a:p>
          </p:txBody>
        </p:sp>
        <p:pic>
          <p:nvPicPr>
            <p:cNvPr id="22" name="Imagen 2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48895" y="3767729"/>
              <a:ext cx="451105" cy="905258"/>
            </a:xfrm>
            <a:prstGeom prst="rect">
              <a:avLst/>
            </a:prstGeom>
          </p:spPr>
        </p:pic>
        <p:pic>
          <p:nvPicPr>
            <p:cNvPr id="23" name="Imagen 2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3772987"/>
              <a:ext cx="944882" cy="905258"/>
            </a:xfrm>
            <a:prstGeom prst="rect">
              <a:avLst/>
            </a:prstGeom>
          </p:spPr>
        </p:pic>
        <p:sp>
          <p:nvSpPr>
            <p:cNvPr id="24" name="CuadroTexto 23"/>
            <p:cNvSpPr txBox="1"/>
            <p:nvPr/>
          </p:nvSpPr>
          <p:spPr>
            <a:xfrm>
              <a:off x="1150140" y="3772622"/>
              <a:ext cx="14150185" cy="85132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s-ES" sz="4800" b="1" dirty="0">
                  <a:solidFill>
                    <a:srgbClr val="007194"/>
                  </a:solidFill>
                </a:rPr>
                <a:t>MATERIALES Y MÉTODOS</a:t>
              </a:r>
            </a:p>
          </p:txBody>
        </p:sp>
      </p:grpSp>
      <p:grpSp>
        <p:nvGrpSpPr>
          <p:cNvPr id="30" name="Grupo 29"/>
          <p:cNvGrpSpPr/>
          <p:nvPr/>
        </p:nvGrpSpPr>
        <p:grpSpPr>
          <a:xfrm>
            <a:off x="18720649" y="3764678"/>
            <a:ext cx="11880001" cy="908948"/>
            <a:chOff x="18720649" y="3764678"/>
            <a:chExt cx="11880001" cy="908948"/>
          </a:xfrm>
        </p:grpSpPr>
        <p:sp>
          <p:nvSpPr>
            <p:cNvPr id="26" name="Rectángulo 25"/>
            <p:cNvSpPr/>
            <p:nvPr/>
          </p:nvSpPr>
          <p:spPr>
            <a:xfrm>
              <a:off x="18720649" y="3767558"/>
              <a:ext cx="11880000" cy="900000"/>
            </a:xfrm>
            <a:prstGeom prst="rect">
              <a:avLst/>
            </a:prstGeom>
            <a:solidFill>
              <a:srgbClr val="C0D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350"/>
            </a:p>
          </p:txBody>
        </p:sp>
        <p:pic>
          <p:nvPicPr>
            <p:cNvPr id="27" name="Imagen 2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149545" y="3764678"/>
              <a:ext cx="451105" cy="905258"/>
            </a:xfrm>
            <a:prstGeom prst="rect">
              <a:avLst/>
            </a:prstGeom>
          </p:spPr>
        </p:pic>
        <p:pic>
          <p:nvPicPr>
            <p:cNvPr id="28" name="Imagen 2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739736" y="3768368"/>
              <a:ext cx="944882" cy="905258"/>
            </a:xfrm>
            <a:prstGeom prst="rect">
              <a:avLst/>
            </a:prstGeom>
          </p:spPr>
        </p:pic>
        <p:sp>
          <p:nvSpPr>
            <p:cNvPr id="29" name="CuadroTexto 28"/>
            <p:cNvSpPr txBox="1"/>
            <p:nvPr/>
          </p:nvSpPr>
          <p:spPr>
            <a:xfrm>
              <a:off x="19867109" y="3801808"/>
              <a:ext cx="9824701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s-ES" sz="4800" b="1" dirty="0">
                  <a:solidFill>
                    <a:srgbClr val="007194"/>
                  </a:solidFill>
                </a:rPr>
                <a:t>RESULTADOS</a:t>
              </a:r>
            </a:p>
          </p:txBody>
        </p:sp>
      </p:grpSp>
      <p:grpSp>
        <p:nvGrpSpPr>
          <p:cNvPr id="31" name="Grupo 30"/>
          <p:cNvGrpSpPr/>
          <p:nvPr/>
        </p:nvGrpSpPr>
        <p:grpSpPr>
          <a:xfrm>
            <a:off x="18739736" y="13549444"/>
            <a:ext cx="11880001" cy="908948"/>
            <a:chOff x="18720649" y="3764678"/>
            <a:chExt cx="11880001" cy="908948"/>
          </a:xfrm>
        </p:grpSpPr>
        <p:sp>
          <p:nvSpPr>
            <p:cNvPr id="32" name="Rectángulo 31"/>
            <p:cNvSpPr/>
            <p:nvPr/>
          </p:nvSpPr>
          <p:spPr>
            <a:xfrm>
              <a:off x="18720649" y="3767558"/>
              <a:ext cx="11880000" cy="900000"/>
            </a:xfrm>
            <a:prstGeom prst="rect">
              <a:avLst/>
            </a:prstGeom>
            <a:solidFill>
              <a:srgbClr val="C0DF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350">
                <a:solidFill>
                  <a:srgbClr val="C0DFC6"/>
                </a:solidFill>
              </a:endParaRPr>
            </a:p>
          </p:txBody>
        </p:sp>
        <p:pic>
          <p:nvPicPr>
            <p:cNvPr id="33" name="Imagen 3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149545" y="3764678"/>
              <a:ext cx="451105" cy="905258"/>
            </a:xfrm>
            <a:prstGeom prst="rect">
              <a:avLst/>
            </a:prstGeom>
          </p:spPr>
        </p:pic>
        <p:pic>
          <p:nvPicPr>
            <p:cNvPr id="34" name="Imagen 3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739736" y="3768368"/>
              <a:ext cx="944882" cy="905258"/>
            </a:xfrm>
            <a:prstGeom prst="rect">
              <a:avLst/>
            </a:prstGeom>
          </p:spPr>
        </p:pic>
        <p:sp>
          <p:nvSpPr>
            <p:cNvPr id="35" name="CuadroTexto 34"/>
            <p:cNvSpPr txBox="1"/>
            <p:nvPr/>
          </p:nvSpPr>
          <p:spPr>
            <a:xfrm>
              <a:off x="19867109" y="3801808"/>
              <a:ext cx="9824701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s-ES" sz="4800" b="1" dirty="0">
                  <a:solidFill>
                    <a:srgbClr val="007194"/>
                  </a:solidFill>
                </a:rPr>
                <a:t>CONCLUSIÓN</a:t>
              </a:r>
            </a:p>
          </p:txBody>
        </p:sp>
      </p:grpSp>
      <p:sp>
        <p:nvSpPr>
          <p:cNvPr id="36" name="CuadroTexto 35"/>
          <p:cNvSpPr txBox="1">
            <a:spLocks/>
          </p:cNvSpPr>
          <p:nvPr/>
        </p:nvSpPr>
        <p:spPr>
          <a:xfrm>
            <a:off x="944882" y="4935074"/>
            <a:ext cx="16920000" cy="180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/>
              <a:t>Texto introducción</a:t>
            </a:r>
          </a:p>
        </p:txBody>
      </p:sp>
      <p:sp>
        <p:nvSpPr>
          <p:cNvPr id="37" name="CuadroTexto 36"/>
          <p:cNvSpPr txBox="1">
            <a:spLocks/>
          </p:cNvSpPr>
          <p:nvPr/>
        </p:nvSpPr>
        <p:spPr>
          <a:xfrm>
            <a:off x="944882" y="8700065"/>
            <a:ext cx="10450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/>
              <a:t>Texto Materiales y Métodos</a:t>
            </a:r>
          </a:p>
        </p:txBody>
      </p:sp>
      <p:sp>
        <p:nvSpPr>
          <p:cNvPr id="38" name="CuadroTexto 37"/>
          <p:cNvSpPr txBox="1">
            <a:spLocks/>
          </p:cNvSpPr>
          <p:nvPr/>
        </p:nvSpPr>
        <p:spPr>
          <a:xfrm>
            <a:off x="18758823" y="5000321"/>
            <a:ext cx="11390722" cy="784830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ES" sz="3600" dirty="0"/>
              <a:t>Texto Resultado</a:t>
            </a:r>
          </a:p>
        </p:txBody>
      </p:sp>
      <p:sp>
        <p:nvSpPr>
          <p:cNvPr id="39" name="CuadroTexto 38"/>
          <p:cNvSpPr txBox="1">
            <a:spLocks/>
          </p:cNvSpPr>
          <p:nvPr/>
        </p:nvSpPr>
        <p:spPr>
          <a:xfrm>
            <a:off x="18910897" y="14889185"/>
            <a:ext cx="1080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/>
              <a:t>Texto Conclusión</a:t>
            </a:r>
          </a:p>
        </p:txBody>
      </p:sp>
      <p:sp>
        <p:nvSpPr>
          <p:cNvPr id="41" name="Rectángulo 40"/>
          <p:cNvSpPr/>
          <p:nvPr/>
        </p:nvSpPr>
        <p:spPr>
          <a:xfrm>
            <a:off x="11673662" y="8700065"/>
            <a:ext cx="6300000" cy="4978842"/>
          </a:xfrm>
          <a:prstGeom prst="rect">
            <a:avLst/>
          </a:prstGeom>
          <a:solidFill>
            <a:srgbClr val="0071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Tabla/Figura</a:t>
            </a:r>
          </a:p>
        </p:txBody>
      </p:sp>
      <p:sp>
        <p:nvSpPr>
          <p:cNvPr id="42" name="Rectángulo 41"/>
          <p:cNvSpPr/>
          <p:nvPr/>
        </p:nvSpPr>
        <p:spPr>
          <a:xfrm>
            <a:off x="11655731" y="14161877"/>
            <a:ext cx="6300000" cy="4978842"/>
          </a:xfrm>
          <a:prstGeom prst="rect">
            <a:avLst/>
          </a:prstGeom>
          <a:solidFill>
            <a:srgbClr val="0071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Tabla/Figura</a:t>
            </a:r>
          </a:p>
        </p:txBody>
      </p:sp>
      <p:sp>
        <p:nvSpPr>
          <p:cNvPr id="43" name="Rectángulo 42"/>
          <p:cNvSpPr/>
          <p:nvPr/>
        </p:nvSpPr>
        <p:spPr>
          <a:xfrm>
            <a:off x="24798546" y="9651915"/>
            <a:ext cx="5400000" cy="3600000"/>
          </a:xfrm>
          <a:prstGeom prst="rect">
            <a:avLst/>
          </a:prstGeom>
          <a:solidFill>
            <a:srgbClr val="0071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s-ES" dirty="0"/>
              <a:t>Tabla/Figura</a:t>
            </a:r>
          </a:p>
        </p:txBody>
      </p:sp>
      <p:grpSp>
        <p:nvGrpSpPr>
          <p:cNvPr id="51" name="Grupo 50"/>
          <p:cNvGrpSpPr/>
          <p:nvPr/>
        </p:nvGrpSpPr>
        <p:grpSpPr>
          <a:xfrm>
            <a:off x="0" y="20159525"/>
            <a:ext cx="30600650" cy="1444755"/>
            <a:chOff x="0" y="20159525"/>
            <a:chExt cx="30600650" cy="1444755"/>
          </a:xfrm>
        </p:grpSpPr>
        <p:sp>
          <p:nvSpPr>
            <p:cNvPr id="4" name="Rectángulo 3"/>
            <p:cNvSpPr/>
            <p:nvPr/>
          </p:nvSpPr>
          <p:spPr>
            <a:xfrm>
              <a:off x="0" y="20159525"/>
              <a:ext cx="30600650" cy="1440000"/>
            </a:xfrm>
            <a:prstGeom prst="rect">
              <a:avLst/>
            </a:prstGeom>
            <a:solidFill>
              <a:srgbClr val="0079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350"/>
            </a:p>
          </p:txBody>
        </p:sp>
        <p:pic>
          <p:nvPicPr>
            <p:cNvPr id="12" name="Imagen 1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90126" y="20159525"/>
              <a:ext cx="5175515" cy="1444755"/>
            </a:xfrm>
            <a:prstGeom prst="rect">
              <a:avLst/>
            </a:prstGeom>
          </p:spPr>
        </p:pic>
        <p:sp>
          <p:nvSpPr>
            <p:cNvPr id="44" name="CuadroTexto 43"/>
            <p:cNvSpPr txBox="1"/>
            <p:nvPr/>
          </p:nvSpPr>
          <p:spPr>
            <a:xfrm>
              <a:off x="701041" y="20449308"/>
              <a:ext cx="12217685" cy="851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4800" b="1" dirty="0">
                  <a:solidFill>
                    <a:schemeClr val="bg1"/>
                  </a:solidFill>
                </a:rPr>
                <a:t>Producción y Utilización de Pasturas</a:t>
              </a:r>
            </a:p>
          </p:txBody>
        </p:sp>
      </p:grpSp>
      <p:pic>
        <p:nvPicPr>
          <p:cNvPr id="9" name="Imagen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740" y="903257"/>
            <a:ext cx="3225064" cy="190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7770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007194"/>
        </a:solidFill>
        <a:ln>
          <a:noFill/>
        </a:ln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36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236</TotalTime>
  <Words>27</Words>
  <Application>Microsoft Office PowerPoint</Application>
  <PresentationFormat>Personalizado</PresentationFormat>
  <Paragraphs>15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Título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Federico Miri</dc:creator>
  <cp:lastModifiedBy>Andrea Pereira</cp:lastModifiedBy>
  <cp:revision>20</cp:revision>
  <dcterms:created xsi:type="dcterms:W3CDTF">2018-07-03T11:45:32Z</dcterms:created>
  <dcterms:modified xsi:type="dcterms:W3CDTF">2024-07-03T14:59:26Z</dcterms:modified>
</cp:coreProperties>
</file>